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66" r:id="rId2"/>
  </p:sldIdLst>
  <p:sldSz cx="9144000" cy="6858000" type="screen4x3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gray" hiddenSlides="1" scaleToFitPaper="1"/>
  <p:clrMru>
    <a:srgbClr val="EF5512"/>
    <a:srgbClr val="1FE8F9"/>
    <a:srgbClr val="23FF06"/>
    <a:srgbClr val="000000"/>
    <a:srgbClr val="FFFFFF"/>
    <a:srgbClr val="FFFE84"/>
    <a:srgbClr val="F3F371"/>
    <a:srgbClr val="E8F3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26"/>
    <p:restoredTop sz="95679" autoAdjust="0"/>
  </p:normalViewPr>
  <p:slideViewPr>
    <p:cSldViewPr snapToGrid="0" snapToObjects="1">
      <p:cViewPr>
        <p:scale>
          <a:sx n="127" d="100"/>
          <a:sy n="127" d="100"/>
        </p:scale>
        <p:origin x="-1176" y="-3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388024-D4B8-B84F-A0A4-4BC68A7311FF}" type="datetimeFigureOut">
              <a:rPr kumimoji="1" lang="ja-JP" altLang="en-US" smtClean="0"/>
              <a:t>17/04/18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A955D3-7367-7645-AB85-F435138774C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3251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17/04/18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0828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17/04/18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3312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17/04/18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1856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17/04/18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7941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17/04/18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9009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17/04/18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28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17/04/18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8860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17/04/18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2452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17/04/18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76836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17/04/18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687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FED7-6F10-ED4B-A721-FEF92B2CC94F}" type="datetimeFigureOut">
              <a:rPr kumimoji="1" lang="ja-JP" altLang="en-US" smtClean="0"/>
              <a:t>17/04/18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0001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0FED7-6F10-ED4B-A721-FEF92B2CC94F}" type="datetimeFigureOut">
              <a:rPr kumimoji="1" lang="ja-JP" altLang="en-US" smtClean="0"/>
              <a:t>17/04/18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D5095B-D052-F74A-BF66-930F65BBBD6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7078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milais.kyutech.ac.jp" TargetMode="External"/><Relationship Id="rId4" Type="http://schemas.openxmlformats.org/officeDocument/2006/relationships/image" Target="../media/image2.JPG"/><Relationship Id="rId5" Type="http://schemas.openxmlformats.org/officeDocument/2006/relationships/image" Target="../media/image3.JP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正方形/長方形 18"/>
          <p:cNvSpPr/>
          <p:nvPr/>
        </p:nvSpPr>
        <p:spPr>
          <a:xfrm>
            <a:off x="7316190" y="-617874"/>
            <a:ext cx="1819063" cy="7589520"/>
          </a:xfrm>
          <a:prstGeom prst="rect">
            <a:avLst/>
          </a:prstGeom>
          <a:solidFill>
            <a:srgbClr val="1FE8F9"/>
          </a:solidFill>
          <a:ln>
            <a:solidFill>
              <a:schemeClr val="accent5">
                <a:lumMod val="40000"/>
                <a:lumOff val="60000"/>
              </a:schemeClr>
            </a:solidFill>
          </a:ln>
          <a:effectLst>
            <a:outerShdw blurRad="40000" dist="23000" dir="36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FF0000"/>
              </a:solidFill>
            </a:endParaRPr>
          </a:p>
        </p:txBody>
      </p:sp>
      <p:sp>
        <p:nvSpPr>
          <p:cNvPr id="10" name="正方形/長方形 9"/>
          <p:cNvSpPr/>
          <p:nvPr/>
        </p:nvSpPr>
        <p:spPr>
          <a:xfrm>
            <a:off x="7878277" y="-186799"/>
            <a:ext cx="1234934" cy="715844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  <a:effectLst>
            <a:outerShdw blurRad="40000" dist="23000" dir="36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/>
          <p:cNvSpPr/>
          <p:nvPr/>
        </p:nvSpPr>
        <p:spPr>
          <a:xfrm>
            <a:off x="8504868" y="-186799"/>
            <a:ext cx="639132" cy="7158445"/>
          </a:xfrm>
          <a:prstGeom prst="rect">
            <a:avLst/>
          </a:prstGeom>
          <a:solidFill>
            <a:srgbClr val="23FF06"/>
          </a:solidFill>
          <a:ln>
            <a:solidFill>
              <a:schemeClr val="accent3">
                <a:lumMod val="60000"/>
                <a:lumOff val="40000"/>
              </a:schemeClr>
            </a:solidFill>
          </a:ln>
          <a:effectLst>
            <a:outerShdw blurRad="40000" dist="23000" dir="36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8" name="図 17" descr="MILAiS_logo_head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000" y="6074567"/>
            <a:ext cx="2198229" cy="467623"/>
          </a:xfrm>
          <a:prstGeom prst="rect">
            <a:avLst/>
          </a:prstGeom>
        </p:spPr>
      </p:pic>
      <p:sp>
        <p:nvSpPr>
          <p:cNvPr id="17" name="テキスト ボックス 16"/>
          <p:cNvSpPr txBox="1"/>
          <p:nvPr/>
        </p:nvSpPr>
        <p:spPr>
          <a:xfrm>
            <a:off x="2718229" y="6080525"/>
            <a:ext cx="4766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b="1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問い合わせ先</a:t>
            </a:r>
            <a:endParaRPr lang="en-US" altLang="ja-JP" sz="1200" b="1" dirty="0" smtClean="0">
              <a:latin typeface="Tsukushi A Round Gothic" charset="-128"/>
              <a:ea typeface="Tsukushi A Round Gothic" charset="-128"/>
              <a:cs typeface="Tsukushi A Round Gothic" charset="-128"/>
            </a:endParaRPr>
          </a:p>
          <a:p>
            <a:r>
              <a:rPr lang="en-US" altLang="ja-JP" sz="1200" b="1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 e-mail</a:t>
            </a:r>
            <a:r>
              <a:rPr lang="ja-JP" altLang="en-US" sz="1200" b="1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：</a:t>
            </a:r>
            <a:r>
              <a:rPr lang="en-US" altLang="ja-JP" sz="1200" b="1" dirty="0" smtClean="0">
                <a:latin typeface="Tsukushi A Round Gothic" charset="-128"/>
                <a:ea typeface="Tsukushi A Round Gothic" charset="-128"/>
                <a:cs typeface="Tsukushi A Round Gothic" charset="-128"/>
                <a:hlinkClick r:id="rId3"/>
              </a:rPr>
              <a:t>info@milais.kyutech.ac.jp</a:t>
            </a:r>
            <a:r>
              <a:rPr lang="ja-JP" altLang="en-US" sz="1200" b="1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　</a:t>
            </a:r>
            <a:r>
              <a:rPr lang="en-US" altLang="ja-JP" sz="1200" b="1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TEL</a:t>
            </a:r>
            <a:r>
              <a:rPr lang="ja-JP" altLang="en-US" sz="1200" b="1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：</a:t>
            </a:r>
            <a:r>
              <a:rPr lang="en-US" altLang="ja-JP" sz="1200" b="1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0948-29-7539 (</a:t>
            </a:r>
            <a:r>
              <a:rPr lang="ja-JP" altLang="en-US" sz="1200" b="1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直通</a:t>
            </a:r>
            <a:r>
              <a:rPr lang="en-US" altLang="ja-JP" sz="1200" b="1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)</a:t>
            </a:r>
            <a:endParaRPr kumimoji="1" lang="ja-JP" altLang="en-US" sz="1200" b="1" dirty="0"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24" name="正方形/長方形 23"/>
          <p:cNvSpPr/>
          <p:nvPr/>
        </p:nvSpPr>
        <p:spPr>
          <a:xfrm>
            <a:off x="282365" y="-71869"/>
            <a:ext cx="8316024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ja-JP" sz="6000" b="1" dirty="0" err="1" smtClean="0">
                <a:latin typeface="+mj-ea"/>
                <a:ea typeface="+mj-ea"/>
                <a:cs typeface="Hiragino Maru Gothic ProN W4" charset="-128"/>
              </a:rPr>
              <a:t>MILAiS</a:t>
            </a:r>
            <a:r>
              <a:rPr lang="ja-JP" altLang="en-US" sz="6000" b="1" dirty="0" smtClean="0">
                <a:latin typeface="+mj-ea"/>
                <a:ea typeface="+mj-ea"/>
                <a:cs typeface="Hiragino Maru Gothic ProN W4" charset="-128"/>
              </a:rPr>
              <a:t>スタッフ急募！</a:t>
            </a:r>
            <a:endParaRPr lang="en-US" altLang="ja-JP" sz="6000" b="1" dirty="0" smtClean="0">
              <a:latin typeface="+mj-ea"/>
              <a:ea typeface="+mj-ea"/>
              <a:cs typeface="Hiragino Maru Gothic ProN W4" charset="-128"/>
            </a:endParaRPr>
          </a:p>
        </p:txBody>
      </p:sp>
      <p:pic>
        <p:nvPicPr>
          <p:cNvPr id="14" name="図 13" descr="3f6f9dd6-2033-11e7-87bb-d933826f0f3d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160" y="3726275"/>
            <a:ext cx="3491955" cy="2264438"/>
          </a:xfrm>
          <a:prstGeom prst="rect">
            <a:avLst/>
          </a:prstGeom>
        </p:spPr>
      </p:pic>
      <p:pic>
        <p:nvPicPr>
          <p:cNvPr id="20" name="図 19" descr="DSC_0037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3892" y="1341298"/>
            <a:ext cx="2576354" cy="1834934"/>
          </a:xfrm>
          <a:prstGeom prst="rect">
            <a:avLst/>
          </a:prstGeom>
        </p:spPr>
      </p:pic>
      <p:sp>
        <p:nvSpPr>
          <p:cNvPr id="21" name="円/楕円 20"/>
          <p:cNvSpPr/>
          <p:nvPr/>
        </p:nvSpPr>
        <p:spPr>
          <a:xfrm>
            <a:off x="282365" y="1550113"/>
            <a:ext cx="1237677" cy="370028"/>
          </a:xfrm>
          <a:prstGeom prst="ellipse">
            <a:avLst/>
          </a:prstGeom>
          <a:solidFill>
            <a:srgbClr val="1FE8F9"/>
          </a:solidFill>
          <a:ln>
            <a:solidFill>
              <a:schemeClr val="tx2">
                <a:lumMod val="75000"/>
              </a:schemeClr>
            </a:solidFill>
          </a:ln>
          <a:effectLst>
            <a:outerShdw blurRad="40000" dist="23000" dir="36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300" dirty="0" smtClean="0">
                <a:solidFill>
                  <a:srgbClr val="000000"/>
                </a:solidFill>
              </a:rPr>
              <a:t>対象学年</a:t>
            </a:r>
            <a:endParaRPr kumimoji="1" lang="ja-JP" altLang="en-US" sz="1300" dirty="0">
              <a:solidFill>
                <a:srgbClr val="000000"/>
              </a:solidFill>
            </a:endParaRPr>
          </a:p>
        </p:txBody>
      </p:sp>
      <p:sp>
        <p:nvSpPr>
          <p:cNvPr id="23" name="円/楕円 22"/>
          <p:cNvSpPr/>
          <p:nvPr/>
        </p:nvSpPr>
        <p:spPr>
          <a:xfrm>
            <a:off x="282365" y="1927752"/>
            <a:ext cx="1262407" cy="364804"/>
          </a:xfrm>
          <a:prstGeom prst="ellipse">
            <a:avLst/>
          </a:prstGeom>
          <a:solidFill>
            <a:srgbClr val="EF5512"/>
          </a:solidFill>
          <a:ln>
            <a:solidFill>
              <a:schemeClr val="tx2">
                <a:lumMod val="75000"/>
              </a:schemeClr>
            </a:solidFill>
          </a:ln>
          <a:effectLst>
            <a:outerShdw blurRad="40000" dist="23000" dir="36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300" dirty="0" smtClean="0">
                <a:solidFill>
                  <a:srgbClr val="000000"/>
                </a:solidFill>
              </a:rPr>
              <a:t>募集期間</a:t>
            </a:r>
            <a:endParaRPr kumimoji="1" lang="ja-JP" altLang="en-US" sz="1300" dirty="0">
              <a:solidFill>
                <a:srgbClr val="000000"/>
              </a:solidFill>
            </a:endParaRPr>
          </a:p>
        </p:txBody>
      </p:sp>
      <p:sp>
        <p:nvSpPr>
          <p:cNvPr id="25" name="円/楕円 24"/>
          <p:cNvSpPr/>
          <p:nvPr/>
        </p:nvSpPr>
        <p:spPr>
          <a:xfrm>
            <a:off x="282365" y="2292557"/>
            <a:ext cx="1262407" cy="397640"/>
          </a:xfrm>
          <a:prstGeom prst="ellipse">
            <a:avLst/>
          </a:prstGeom>
          <a:solidFill>
            <a:srgbClr val="23FF06"/>
          </a:solidFill>
          <a:ln>
            <a:solidFill>
              <a:schemeClr val="tx2">
                <a:lumMod val="75000"/>
              </a:schemeClr>
            </a:solidFill>
          </a:ln>
          <a:effectLst>
            <a:outerShdw blurRad="40000" dist="23000" dir="36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300" dirty="0" smtClean="0">
                <a:solidFill>
                  <a:srgbClr val="000000"/>
                </a:solidFill>
              </a:rPr>
              <a:t>業務内容</a:t>
            </a:r>
            <a:endParaRPr lang="en-US" altLang="ja-JP" sz="1300" dirty="0" smtClean="0">
              <a:solidFill>
                <a:srgbClr val="000000"/>
              </a:solidFill>
            </a:endParaRPr>
          </a:p>
        </p:txBody>
      </p:sp>
      <p:sp>
        <p:nvSpPr>
          <p:cNvPr id="26" name="円/楕円 25"/>
          <p:cNvSpPr/>
          <p:nvPr/>
        </p:nvSpPr>
        <p:spPr>
          <a:xfrm>
            <a:off x="282365" y="3170231"/>
            <a:ext cx="1262407" cy="400029"/>
          </a:xfrm>
          <a:prstGeom prst="ellipse">
            <a:avLst/>
          </a:prstGeom>
          <a:solidFill>
            <a:srgbClr val="1FE8F9"/>
          </a:solidFill>
          <a:ln>
            <a:solidFill>
              <a:schemeClr val="tx2">
                <a:lumMod val="75000"/>
              </a:schemeClr>
            </a:solidFill>
          </a:ln>
          <a:effectLst>
            <a:outerShdw blurRad="40000" dist="23000" dir="36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300" dirty="0" smtClean="0">
                <a:solidFill>
                  <a:srgbClr val="000000"/>
                </a:solidFill>
              </a:rPr>
              <a:t>給与</a:t>
            </a:r>
            <a:endParaRPr kumimoji="1" lang="ja-JP" altLang="en-US" sz="1300" dirty="0">
              <a:solidFill>
                <a:srgbClr val="000000"/>
              </a:solidFill>
            </a:endParaRPr>
          </a:p>
        </p:txBody>
      </p:sp>
      <p:sp>
        <p:nvSpPr>
          <p:cNvPr id="27" name="テキスト ボックス 26"/>
          <p:cNvSpPr txBox="1"/>
          <p:nvPr/>
        </p:nvSpPr>
        <p:spPr>
          <a:xfrm>
            <a:off x="384740" y="1179715"/>
            <a:ext cx="489912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altLang="ja-JP" dirty="0" err="1">
                <a:latin typeface="Tsukushi A Round Gothic" charset="-128"/>
                <a:ea typeface="Tsukushi A Round Gothic" charset="-128"/>
                <a:cs typeface="Tsukushi A Round Gothic" charset="-128"/>
              </a:rPr>
              <a:t>MILAiS</a:t>
            </a:r>
            <a:r>
              <a:rPr lang="ja-JP" altLang="en-US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では現在、スタッフを募集しています</a:t>
            </a:r>
            <a:endParaRPr lang="en-US" altLang="ja-JP" dirty="0"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29" name="テキスト ボックス 28"/>
          <p:cNvSpPr txBox="1"/>
          <p:nvPr/>
        </p:nvSpPr>
        <p:spPr>
          <a:xfrm>
            <a:off x="1544772" y="1593835"/>
            <a:ext cx="5246133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ja-JP" altLang="en-US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学部</a:t>
            </a:r>
            <a:r>
              <a:rPr lang="en-US" altLang="ja-JP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1〜3</a:t>
            </a:r>
            <a:r>
              <a:rPr lang="ja-JP" altLang="en-US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年生</a:t>
            </a:r>
            <a:r>
              <a:rPr lang="en-US" altLang="ja-JP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,</a:t>
            </a:r>
            <a:r>
              <a:rPr lang="ja-JP" altLang="en-US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修士</a:t>
            </a:r>
            <a:r>
              <a:rPr lang="en-US" altLang="ja-JP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1</a:t>
            </a:r>
            <a:r>
              <a:rPr lang="ja-JP" altLang="en-US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年生</a:t>
            </a:r>
            <a:r>
              <a:rPr lang="en-US" altLang="ja-JP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(</a:t>
            </a:r>
            <a:r>
              <a:rPr lang="ja-JP" altLang="en-US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学科は問いません</a:t>
            </a:r>
            <a:r>
              <a:rPr lang="en-US" altLang="ja-JP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)</a:t>
            </a:r>
          </a:p>
        </p:txBody>
      </p:sp>
      <p:sp>
        <p:nvSpPr>
          <p:cNvPr id="30" name="テキスト ボックス 29"/>
          <p:cNvSpPr txBox="1"/>
          <p:nvPr/>
        </p:nvSpPr>
        <p:spPr>
          <a:xfrm>
            <a:off x="1544773" y="1934613"/>
            <a:ext cx="1565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◯◯</a:t>
            </a:r>
            <a:r>
              <a:rPr lang="ja-JP" altLang="en-US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まで</a:t>
            </a:r>
            <a:endParaRPr kumimoji="1" lang="ja-JP" altLang="en-US" dirty="0"/>
          </a:p>
        </p:txBody>
      </p:sp>
      <p:sp>
        <p:nvSpPr>
          <p:cNvPr id="31" name="テキスト ボックス 30"/>
          <p:cNvSpPr txBox="1"/>
          <p:nvPr/>
        </p:nvSpPr>
        <p:spPr>
          <a:xfrm>
            <a:off x="1100030" y="2344461"/>
            <a:ext cx="5140141" cy="766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lnSpc>
                <a:spcPct val="80000"/>
              </a:lnSpc>
              <a:buFont typeface="Arial"/>
              <a:buChar char="•"/>
            </a:pPr>
            <a:r>
              <a:rPr lang="ja-JP" altLang="en-US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学習環境の改善</a:t>
            </a:r>
            <a:endParaRPr lang="en-US" altLang="ja-JP" dirty="0">
              <a:latin typeface="Tsukushi A Round Gothic" charset="-128"/>
              <a:ea typeface="Tsukushi A Round Gothic" charset="-128"/>
              <a:cs typeface="Tsukushi A Round Gothic" charset="-128"/>
            </a:endParaRPr>
          </a:p>
          <a:p>
            <a:pPr marL="742950" lvl="1" indent="-285750">
              <a:lnSpc>
                <a:spcPct val="80000"/>
              </a:lnSpc>
              <a:buFont typeface="Arial"/>
              <a:buChar char="•"/>
            </a:pPr>
            <a:r>
              <a:rPr lang="ja-JP" altLang="en-US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サーバ、</a:t>
            </a:r>
            <a:r>
              <a:rPr lang="en-US" altLang="ja-JP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Mac</a:t>
            </a:r>
            <a:r>
              <a:rPr lang="ja-JP" altLang="en-US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の整備</a:t>
            </a:r>
            <a:r>
              <a:rPr lang="en-US" altLang="ja-JP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(</a:t>
            </a:r>
            <a:r>
              <a:rPr lang="ja-JP" altLang="en-US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プログラミング等</a:t>
            </a:r>
            <a:r>
              <a:rPr lang="en-US" altLang="ja-JP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)</a:t>
            </a:r>
          </a:p>
          <a:p>
            <a:pPr marL="742950" lvl="1" indent="-285750">
              <a:lnSpc>
                <a:spcPct val="80000"/>
              </a:lnSpc>
              <a:buFont typeface="Arial"/>
              <a:buChar char="•"/>
            </a:pPr>
            <a:r>
              <a:rPr lang="en-US" altLang="ja-JP" dirty="0" err="1">
                <a:latin typeface="Tsukushi A Round Gothic" charset="-128"/>
                <a:ea typeface="Tsukushi A Round Gothic" charset="-128"/>
                <a:cs typeface="Tsukushi A Round Gothic" charset="-128"/>
              </a:rPr>
              <a:t>MILAiS</a:t>
            </a:r>
            <a:r>
              <a:rPr lang="ja-JP" altLang="en-US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で</a:t>
            </a:r>
            <a:r>
              <a:rPr lang="ja-JP" altLang="en-US" dirty="0" smtClean="0">
                <a:latin typeface="Tsukushi A Round Gothic" charset="-128"/>
                <a:ea typeface="Tsukushi A Round Gothic" charset="-128"/>
                <a:cs typeface="Tsukushi A Round Gothic" charset="-128"/>
              </a:rPr>
              <a:t>行われるイベントの運営</a:t>
            </a:r>
            <a:endParaRPr lang="en-US" altLang="ja-JP" dirty="0" smtClean="0"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sp>
        <p:nvSpPr>
          <p:cNvPr id="32" name="テキスト ボックス 31"/>
          <p:cNvSpPr txBox="1"/>
          <p:nvPr/>
        </p:nvSpPr>
        <p:spPr>
          <a:xfrm>
            <a:off x="1520042" y="3217676"/>
            <a:ext cx="287007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ja-JP" altLang="en-US" dirty="0">
                <a:latin typeface="Tsukushi A Round Gothic" charset="-128"/>
                <a:ea typeface="Tsukushi A Round Gothic" charset="-128"/>
                <a:cs typeface="Tsukushi A Round Gothic" charset="-128"/>
              </a:rPr>
              <a:t>面談にてご相談ください</a:t>
            </a:r>
            <a:endParaRPr lang="en-US" altLang="ja-JP" dirty="0">
              <a:latin typeface="Tsukushi A Round Gothic" charset="-128"/>
              <a:ea typeface="Tsukushi A Round Gothic" charset="-128"/>
              <a:cs typeface="Tsukushi A Round Gothic" charset="-128"/>
            </a:endParaRPr>
          </a:p>
        </p:txBody>
      </p:sp>
      <p:pic>
        <p:nvPicPr>
          <p:cNvPr id="2" name="図 1" descr="写真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9093" y="3440251"/>
            <a:ext cx="4051228" cy="268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454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6">
            <a:lumMod val="40000"/>
            <a:lumOff val="60000"/>
          </a:schemeClr>
        </a:solidFill>
        <a:ln>
          <a:solidFill>
            <a:schemeClr val="tx2">
              <a:lumMod val="75000"/>
            </a:schemeClr>
          </a:solidFill>
        </a:ln>
        <a:effectLst>
          <a:outerShdw blurRad="40000" dist="23000" dir="3600000" rotWithShape="0">
            <a:srgbClr val="000000">
              <a:alpha val="35000"/>
            </a:srgbClr>
          </a:outerShdw>
        </a:effectLst>
      </a:spPr>
      <a:bodyPr rtlCol="0" anchor="ctr"/>
      <a:lstStyle>
        <a:defPPr algn="ctr">
          <a:defRPr kumimoji="1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1885</TotalTime>
  <Words>69</Words>
  <Application>Microsoft Macintosh PowerPoint</Application>
  <PresentationFormat>画面に合わせる (4:3)</PresentationFormat>
  <Paragraphs>14</Paragraphs>
  <Slides>1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2" baseType="lpstr">
      <vt:lpstr>ホワイト</vt:lpstr>
      <vt:lpstr>PowerPoint プレゼンテーション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はじめまして、 　　　　　MILAiSです。</dc:title>
  <dc:creator>山下</dc:creator>
  <cp:lastModifiedBy>古川</cp:lastModifiedBy>
  <cp:revision>115</cp:revision>
  <cp:lastPrinted>2017-04-04T06:35:28Z</cp:lastPrinted>
  <dcterms:created xsi:type="dcterms:W3CDTF">2017-03-08T03:15:20Z</dcterms:created>
  <dcterms:modified xsi:type="dcterms:W3CDTF">2017-04-18T07:00:56Z</dcterms:modified>
</cp:coreProperties>
</file>

<file path=docProps/thumbnail.jpeg>
</file>